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80" r:id="rId13"/>
    <p:sldId id="295" r:id="rId14"/>
    <p:sldId id="282" r:id="rId15"/>
    <p:sldId id="297" r:id="rId16"/>
    <p:sldId id="283" r:id="rId17"/>
    <p:sldId id="298" r:id="rId18"/>
    <p:sldId id="296" r:id="rId19"/>
    <p:sldId id="284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3"/>
    <p:restoredTop sz="96312"/>
  </p:normalViewPr>
  <p:slideViewPr>
    <p:cSldViewPr snapToGrid="0" snapToObjects="1">
      <p:cViewPr>
        <p:scale>
          <a:sx n="121" d="100"/>
          <a:sy n="121" d="100"/>
        </p:scale>
        <p:origin x="-2240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(CY)          ACC, 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5743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</p:cNvCxnSpPr>
          <p:nvPr/>
        </p:nvCxnSpPr>
        <p:spPr>
          <a:xfrm flipH="1">
            <a:off x="11841225" y="4888873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</p:cNvCxnSpPr>
          <p:nvPr/>
        </p:nvCxnSpPr>
        <p:spPr>
          <a:xfrm flipV="1">
            <a:off x="8009611" y="6357694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</p:cNvCxnSpPr>
          <p:nvPr/>
        </p:nvCxnSpPr>
        <p:spPr>
          <a:xfrm flipV="1">
            <a:off x="8108256" y="6913139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</p:cNvCxnSpPr>
          <p:nvPr/>
        </p:nvCxnSpPr>
        <p:spPr>
          <a:xfrm>
            <a:off x="9295549" y="6162488"/>
            <a:ext cx="433848" cy="152970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84620" y="8394292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1261899" y="-117049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1449601" y="-1081471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1261899" y="-89090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1449601" y="-801877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1270477" y="-59150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1458179" y="-502476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1270477" y="-30365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1458179" y="-214625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733966" y="-130851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742034" y="-10351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743624" y="-71285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751692" y="-43951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</p:cNvCxnSpPr>
          <p:nvPr/>
        </p:nvCxnSpPr>
        <p:spPr>
          <a:xfrm flipV="1">
            <a:off x="6503456" y="7644237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6314931" y="7189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4312886" y="-2790770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4099390" y="-130584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3304913" y="-1401486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11505242" y="-18059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11415006" y="-87389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11232425" y="-670053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7919374" y="717210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1211512" y="-11927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1209730" y="-90849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1220822" y="-61514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1219827" y="-32337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4076924" y="-131852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11365984" y="-89257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1407237" y="177930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8468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</p:cNvCxnSpPr>
          <p:nvPr/>
        </p:nvCxnSpPr>
        <p:spPr>
          <a:xfrm flipH="1">
            <a:off x="3171947" y="7367698"/>
            <a:ext cx="17791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</p:cNvCxnSpPr>
          <p:nvPr/>
        </p:nvCxnSpPr>
        <p:spPr>
          <a:xfrm flipH="1">
            <a:off x="3165353" y="7367698"/>
            <a:ext cx="2698565" cy="10825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</p:cNvCxnSpPr>
          <p:nvPr/>
        </p:nvCxnSpPr>
        <p:spPr>
          <a:xfrm rot="10800000">
            <a:off x="8158685" y="6924571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9522093" y="630553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11950878" y="-180654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11860712" y="-8688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11729283" y="-658324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11811619" y="-8935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9699170" y="776381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7093379" y="727279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6896716" y="727331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9180601" y="7638791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9491659" y="7220158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898" y="-2699544"/>
            <a:ext cx="8483600" cy="6858000"/>
          </a:xfrm>
          <a:prstGeom prst="rect">
            <a:avLst/>
          </a:prstGeom>
        </p:spPr>
      </p:pic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38902" y="4509506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5652" y="2122580"/>
            <a:ext cx="1225091" cy="2920444"/>
            <a:chOff x="8565424" y="2487284"/>
            <a:chExt cx="1225091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72897" y="2512762"/>
              <a:ext cx="1217618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>
            <a:off x="4088189" y="4619608"/>
            <a:ext cx="39851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2068927" y="0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(PH)             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(PM)            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 dirty="0"/>
                <a:t>               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45597</TotalTime>
  <Words>2198</Words>
  <Application>Microsoft Macintosh PowerPoint</Application>
  <PresentationFormat>Widescreen</PresentationFormat>
  <Paragraphs>741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-webkit-standard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186</cp:revision>
  <cp:lastPrinted>2021-04-22T14:45:13Z</cp:lastPrinted>
  <dcterms:created xsi:type="dcterms:W3CDTF">2021-02-18T20:52:12Z</dcterms:created>
  <dcterms:modified xsi:type="dcterms:W3CDTF">2021-11-23T23:18:31Z</dcterms:modified>
</cp:coreProperties>
</file>